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333" autoAdjust="0"/>
  </p:normalViewPr>
  <p:slideViewPr>
    <p:cSldViewPr snapToGrid="0">
      <p:cViewPr varScale="1">
        <p:scale>
          <a:sx n="104" d="100"/>
          <a:sy n="104" d="100"/>
        </p:scale>
        <p:origin x="107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F85F4-562C-45E1-985E-6A8607E50743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3C0F-76FF-44BD-9151-A3EFF0304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8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从图象到高度抽象可用的数据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3C0F-76FF-44BD-9151-A3EFF0304D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22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时序变化、空间分布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3C0F-76FF-44BD-9151-A3EFF0304D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2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当数据规模显著增大时，可视化是否还能维持分析能力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3C0F-76FF-44BD-9151-A3EFF0304D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9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96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8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8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4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3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1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8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4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2F05D-4C9F-4BAB-99C1-C353AA54C63E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7C32C-AE31-4894-90DE-8D430BDBD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3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2013-2017</a:t>
            </a:r>
            <a:r>
              <a:rPr lang="zh-CN" altLang="en-US" sz="4000" dirty="0"/>
              <a:t>中国各区域灯光数据可视化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周敏强（遥感）、陈佳慧（计科）、陈然（计科）</a:t>
            </a:r>
          </a:p>
        </p:txBody>
      </p:sp>
    </p:spTree>
    <p:extLst>
      <p:ext uri="{BB962C8B-B14F-4D97-AF65-F5344CB8AC3E}">
        <p14:creationId xmlns:p14="http://schemas.microsoft.com/office/powerpoint/2010/main" val="296598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/>
              <a:t>局限性：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无法同时可视化数据的多个维度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可拓展性：流图的</a:t>
            </a:r>
            <a:r>
              <a:rPr lang="en-US" altLang="zh-CN" dirty="0"/>
              <a:t>Y</a:t>
            </a:r>
            <a:r>
              <a:rPr lang="zh-CN" altLang="en-US" dirty="0"/>
              <a:t>轴方向的拓展问题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88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卫星采集的夜间灯光遥感影像</a:t>
            </a:r>
            <a:endParaRPr lang="en-US" altLang="zh-CN" dirty="0"/>
          </a:p>
          <a:p>
            <a:pPr lvl="1"/>
            <a:r>
              <a:rPr lang="zh-CN" altLang="en-US" dirty="0"/>
              <a:t>蕴含丰富的时空信息</a:t>
            </a:r>
            <a:endParaRPr lang="en-US" altLang="zh-CN" dirty="0"/>
          </a:p>
          <a:p>
            <a:r>
              <a:rPr lang="zh-CN" altLang="en-US" dirty="0"/>
              <a:t>应用方向：</a:t>
            </a:r>
            <a:endParaRPr lang="en-US" altLang="zh-CN" dirty="0"/>
          </a:p>
          <a:p>
            <a:pPr lvl="1"/>
            <a:r>
              <a:rPr lang="zh-CN" altLang="en-US" dirty="0"/>
              <a:t>城镇研究</a:t>
            </a:r>
            <a:endParaRPr lang="en-US" altLang="zh-CN" dirty="0"/>
          </a:p>
          <a:p>
            <a:pPr lvl="1"/>
            <a:r>
              <a:rPr lang="zh-CN" altLang="en-US" dirty="0"/>
              <a:t>社会经济因子估计</a:t>
            </a:r>
            <a:endParaRPr lang="en-US" altLang="zh-CN" dirty="0"/>
          </a:p>
          <a:p>
            <a:pPr lvl="1"/>
            <a:r>
              <a:rPr lang="zh-CN" altLang="en-US" dirty="0"/>
              <a:t>其他：环境、灾害、能源、渔业等</a:t>
            </a:r>
          </a:p>
        </p:txBody>
      </p:sp>
    </p:spTree>
    <p:extLst>
      <p:ext uri="{BB962C8B-B14F-4D97-AF65-F5344CB8AC3E}">
        <p14:creationId xmlns:p14="http://schemas.microsoft.com/office/powerpoint/2010/main" val="215209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如何高效发掘海量遥感影像中的时空模式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 descr="https://pic2.zhimg.com/80/9e86cdd3455a36d79487e2f7684c73c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39" y="3002303"/>
            <a:ext cx="3704487" cy="18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å³å¾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581" y="2994355"/>
            <a:ext cx="2884508" cy="18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/>
          <p:cNvSpPr/>
          <p:nvPr/>
        </p:nvSpPr>
        <p:spPr>
          <a:xfrm>
            <a:off x="5801882" y="3730124"/>
            <a:ext cx="1110343" cy="368135"/>
          </a:xfrm>
          <a:prstGeom prst="rightArrow">
            <a:avLst>
              <a:gd name="adj1" fmla="val 50000"/>
              <a:gd name="adj2" fmla="val 72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8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海量遥感影像数据的处理和抽象</a:t>
            </a:r>
            <a:endParaRPr lang="en-US" altLang="zh-CN" dirty="0"/>
          </a:p>
        </p:txBody>
      </p:sp>
      <p:pic>
        <p:nvPicPr>
          <p:cNvPr id="2050" name="Picture 2" descr="../../_images/imagenet_bann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91" y="2713221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8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高效的时空可视化技术</a:t>
            </a:r>
            <a:endParaRPr lang="en-US" altLang="zh-CN" dirty="0"/>
          </a:p>
        </p:txBody>
      </p:sp>
      <p:pic>
        <p:nvPicPr>
          <p:cNvPr id="3074" name="Picture 2" descr="24å°æ¶æ¶ç©ºæ°æ®å¯è§å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75" y="2856979"/>
            <a:ext cx="4419986" cy="23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âæ¶åºå¯è§å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5" y="2803496"/>
            <a:ext cx="4814143" cy="24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可视化的可拓展性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37" y="2395492"/>
            <a:ext cx="7408984" cy="41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思路：</a:t>
            </a:r>
            <a:endParaRPr lang="en-US" altLang="zh-CN" dirty="0"/>
          </a:p>
          <a:p>
            <a:pPr lvl="1"/>
            <a:r>
              <a:rPr lang="zh-CN" altLang="en-US" dirty="0"/>
              <a:t>数据处理：</a:t>
            </a:r>
            <a:r>
              <a:rPr lang="zh-CN" altLang="en-US" dirty="0">
                <a:solidFill>
                  <a:srgbClr val="FF0000"/>
                </a:solidFill>
              </a:rPr>
              <a:t>？？？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Tree + Stream</a:t>
            </a:r>
            <a:r>
              <a:rPr lang="zh-CN" altLang="en-US" dirty="0"/>
              <a:t>：空间属性层次化，关注层次结构数据的时序变化。</a:t>
            </a:r>
            <a:endParaRPr lang="en-US" altLang="zh-CN" dirty="0"/>
          </a:p>
          <a:p>
            <a:pPr lvl="1"/>
            <a:r>
              <a:rPr lang="zh-CN" altLang="en-US" dirty="0"/>
              <a:t>可拓展性：配色方案优化、多尺度的交互</a:t>
            </a:r>
            <a:endParaRPr lang="en-US" altLang="zh-CN" dirty="0"/>
          </a:p>
          <a:p>
            <a:r>
              <a:rPr lang="zh-CN" altLang="en-US" dirty="0"/>
              <a:t>参考论文：</a:t>
            </a:r>
            <a:endParaRPr lang="en-US" altLang="zh-CN" dirty="0"/>
          </a:p>
          <a:p>
            <a:pPr lvl="1"/>
            <a:r>
              <a:rPr lang="en-US" altLang="zh-CN" dirty="0" err="1"/>
              <a:t>Multistream</a:t>
            </a:r>
            <a:r>
              <a:rPr lang="en-US" altLang="zh-CN" dirty="0"/>
              <a:t>: A multiresolution streamgraph approach to explore hierarchical time series(TVCG 2018)</a:t>
            </a:r>
          </a:p>
          <a:p>
            <a:pPr lvl="1"/>
            <a:r>
              <a:rPr lang="en-US" altLang="zh-CN" dirty="0"/>
              <a:t>Tree colors: color schemes for tree-structured data(</a:t>
            </a:r>
            <a:r>
              <a:rPr lang="en-US" altLang="zh-CN" dirty="0" err="1"/>
              <a:t>InfoVis</a:t>
            </a:r>
            <a:r>
              <a:rPr lang="en-US" altLang="zh-CN" dirty="0"/>
              <a:t> 2014)</a:t>
            </a: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731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  <a:r>
              <a:rPr lang="en-US" altLang="zh-CN" dirty="0"/>
              <a:t>+</a:t>
            </a:r>
            <a:r>
              <a:rPr lang="zh-CN" altLang="en-US" dirty="0"/>
              <a:t>交互</a:t>
            </a:r>
            <a:endParaRPr lang="en-US" altLang="zh-CN" dirty="0"/>
          </a:p>
          <a:p>
            <a:pPr lvl="1"/>
            <a:r>
              <a:rPr lang="zh-CN" altLang="en-US" dirty="0"/>
              <a:t>基于树状分支图 </a:t>
            </a:r>
            <a:r>
              <a:rPr lang="en-US" altLang="zh-CN" dirty="0"/>
              <a:t>+ </a:t>
            </a:r>
            <a:r>
              <a:rPr lang="zh-CN" altLang="en-US" dirty="0"/>
              <a:t>分层流图的可视化，根据地理分层显示数值的流变</a:t>
            </a:r>
            <a:endParaRPr lang="en-US" altLang="zh-CN" dirty="0"/>
          </a:p>
          <a:p>
            <a:pPr lvl="1"/>
            <a:r>
              <a:rPr lang="zh-CN" altLang="en-US" dirty="0"/>
              <a:t>流图局部扭曲放大，提供</a:t>
            </a:r>
            <a:r>
              <a:rPr lang="en-US" altLang="zh-CN" dirty="0"/>
              <a:t>context + focus</a:t>
            </a:r>
          </a:p>
          <a:p>
            <a:pPr lvl="1"/>
            <a:r>
              <a:rPr lang="zh-CN" altLang="en-US" dirty="0"/>
              <a:t>拖拽交互，便捷调整流图放大区域</a:t>
            </a:r>
            <a:endParaRPr lang="en-US" altLang="zh-CN" dirty="0"/>
          </a:p>
          <a:p>
            <a:pPr lvl="1"/>
            <a:r>
              <a:rPr lang="zh-CN" altLang="en-US" dirty="0"/>
              <a:t>树图和流图联动高亮，更好地感知层级和全局</a:t>
            </a:r>
            <a:endParaRPr lang="en-US" altLang="zh-CN" dirty="0"/>
          </a:p>
          <a:p>
            <a:pPr lvl="1"/>
            <a:r>
              <a:rPr lang="zh-CN" altLang="en-US" dirty="0"/>
              <a:t>强调层级的配色方案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648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60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268</Words>
  <Application>Microsoft Office PowerPoint</Application>
  <PresentationFormat>宽屏</PresentationFormat>
  <Paragraphs>43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2013-2017中国各区域灯光数据可视化</vt:lpstr>
      <vt:lpstr>背景</vt:lpstr>
      <vt:lpstr>问题</vt:lpstr>
      <vt:lpstr>挑战</vt:lpstr>
      <vt:lpstr>挑战</vt:lpstr>
      <vt:lpstr>挑战</vt:lpstr>
      <vt:lpstr>解决方案</vt:lpstr>
      <vt:lpstr>解决方案</vt:lpstr>
      <vt:lpstr>案例分析</vt:lpstr>
      <vt:lpstr>讨论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2013-2017中国各区域灯光数据可视化</dc:title>
  <dc:creator>之江</dc:creator>
  <cp:lastModifiedBy>陈佳慧</cp:lastModifiedBy>
  <cp:revision>33</cp:revision>
  <dcterms:created xsi:type="dcterms:W3CDTF">2019-07-05T06:18:37Z</dcterms:created>
  <dcterms:modified xsi:type="dcterms:W3CDTF">2019-07-05T13:35:41Z</dcterms:modified>
</cp:coreProperties>
</file>